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AF330-6B15-4551-A15B-AD837C310BD1}" type="datetimeFigureOut">
              <a:rPr lang="cs-CZ" smtClean="0"/>
              <a:t>12.6.2012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EA0E5-8F03-4366-90B0-DF10C39ACB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8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EA0E5-8F03-4366-90B0-DF10C39ACBF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8994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EA0E5-8F03-4366-90B0-DF10C39ACBF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2948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EA0E5-8F03-4366-90B0-DF10C39ACBF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499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EA0E5-8F03-4366-90B0-DF10C39ACBF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043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EA0E5-8F03-4366-90B0-DF10C39ACBF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914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EA0E5-8F03-4366-90B0-DF10C39ACBF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3679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EA0E5-8F03-4366-90B0-DF10C39ACBF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212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EA0E5-8F03-4366-90B0-DF10C39ACBF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100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EA0E5-8F03-4366-90B0-DF10C39ACBF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276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EA0E5-8F03-4366-90B0-DF10C39ACBF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477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EA0E5-8F03-4366-90B0-DF10C39ACBF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40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5EC1D4A-A796-47C3-A63E-CE236FB377E2}" type="datetimeFigureOut">
              <a:rPr lang="cs-CZ" smtClean="0"/>
              <a:t>12.6.2012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12.6.2012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12.6.2012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12.6.2012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12.6.2012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12.6.2012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Vitamín B1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Tomáš Jadrný</a:t>
            </a:r>
          </a:p>
          <a:p>
            <a:r>
              <a:rPr lang="cs-CZ" dirty="0" smtClean="0"/>
              <a:t>Marek Hnatiak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0593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č. 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Působí vitamín B1 příznivě na </a:t>
            </a:r>
            <a:r>
              <a:rPr lang="cs-CZ" dirty="0" smtClean="0"/>
              <a:t>nervový systém? ANO/NE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7091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č.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předávkování </a:t>
            </a:r>
            <a:r>
              <a:rPr lang="cs-CZ" dirty="0" smtClean="0"/>
              <a:t>nikotinem</a:t>
            </a:r>
            <a:r>
              <a:rPr lang="cs-CZ" dirty="0"/>
              <a:t>, arsenem a olovem se nedoporučuje užívat vitamín </a:t>
            </a:r>
            <a:r>
              <a:rPr lang="cs-CZ" dirty="0" smtClean="0"/>
              <a:t>B1. ANO/NE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861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č.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Obsahuje pivo vitamín </a:t>
            </a:r>
            <a:r>
              <a:rPr lang="cs-CZ" dirty="0" smtClean="0"/>
              <a:t>B1? ANO/NE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2412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č.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</a:t>
            </a:r>
            <a:r>
              <a:rPr lang="pt-BR" dirty="0"/>
              <a:t>íká se vitamínu </a:t>
            </a:r>
            <a:r>
              <a:rPr lang="cs-CZ" dirty="0" smtClean="0"/>
              <a:t>B</a:t>
            </a:r>
            <a:r>
              <a:rPr lang="pt-BR" dirty="0" smtClean="0"/>
              <a:t>1 thiamin</a:t>
            </a:r>
            <a:r>
              <a:rPr lang="cs-CZ" dirty="0" smtClean="0"/>
              <a:t>? ANO/NE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748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č.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Vitamín B1 je hnědý a díky tomu má pivo svou charakteristickou </a:t>
            </a:r>
            <a:r>
              <a:rPr lang="cs-CZ" dirty="0" smtClean="0"/>
              <a:t>barvu. ANO/NE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717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č.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vitamín B1 rozpustný ve vodě</a:t>
            </a:r>
            <a:r>
              <a:rPr lang="cs-CZ" dirty="0" smtClean="0"/>
              <a:t>? ANO/NE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2225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č.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Významnými zdroji vitamínu B1 jsou maso, med a </a:t>
            </a:r>
            <a:r>
              <a:rPr lang="cs-CZ" dirty="0" smtClean="0"/>
              <a:t>mléko. ANO/NE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267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č.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Jaká je doporučená denní </a:t>
            </a:r>
            <a:r>
              <a:rPr lang="cs-CZ" dirty="0" smtClean="0"/>
              <a:t>dávka vitamínu B1 </a:t>
            </a:r>
            <a:r>
              <a:rPr lang="cs-CZ" dirty="0"/>
              <a:t>pro 50-letého </a:t>
            </a:r>
            <a:r>
              <a:rPr lang="cs-CZ" dirty="0" smtClean="0"/>
              <a:t>muže?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3294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č. </a:t>
            </a:r>
            <a:r>
              <a:rPr lang="cs-CZ" dirty="0"/>
              <a:t>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Objevují se p</a:t>
            </a:r>
            <a:r>
              <a:rPr lang="pt-BR" dirty="0" smtClean="0"/>
              <a:t>ři </a:t>
            </a:r>
            <a:r>
              <a:rPr lang="pt-BR" dirty="0"/>
              <a:t>nedostatku </a:t>
            </a:r>
            <a:r>
              <a:rPr lang="cs-CZ" dirty="0" smtClean="0"/>
              <a:t>vitamínu B1 </a:t>
            </a:r>
            <a:r>
              <a:rPr lang="pt-BR" dirty="0" smtClean="0"/>
              <a:t>deprese</a:t>
            </a:r>
            <a:r>
              <a:rPr lang="pt-BR" dirty="0"/>
              <a:t>? </a:t>
            </a:r>
            <a:r>
              <a:rPr lang="cs-CZ" dirty="0" smtClean="0"/>
              <a:t>ANO/NE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4553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č. 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 alkoholiků je časté předávkování vitamínem B1, protože pijí hodně piva. </a:t>
            </a:r>
            <a:r>
              <a:rPr lang="cs-CZ" dirty="0" smtClean="0"/>
              <a:t>ANO/NE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23161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</TotalTime>
  <Words>164</Words>
  <Application>Microsoft Office PowerPoint</Application>
  <PresentationFormat>Předvádění na obrazovce (4:3)</PresentationFormat>
  <Paragraphs>34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Austin</vt:lpstr>
      <vt:lpstr>Vitamín B1</vt:lpstr>
      <vt:lpstr>Otázka č. 1</vt:lpstr>
      <vt:lpstr>Otázka č. 2</vt:lpstr>
      <vt:lpstr>Otázka č. 3</vt:lpstr>
      <vt:lpstr>Otázka č. 4</vt:lpstr>
      <vt:lpstr>Otázka č. 5</vt:lpstr>
      <vt:lpstr>Otázka č. 6</vt:lpstr>
      <vt:lpstr>Otázka č. 7</vt:lpstr>
      <vt:lpstr>Otázka č. 8</vt:lpstr>
      <vt:lpstr>Otázka č. 9</vt:lpstr>
      <vt:lpstr>Otázka č. 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Vitamín B1</dc:title>
  <cp:lastModifiedBy>Tomáš Jadrný</cp:lastModifiedBy>
  <cp:revision>3</cp:revision>
  <dcterms:modified xsi:type="dcterms:W3CDTF">2012-06-12T08:02:40Z</dcterms:modified>
</cp:coreProperties>
</file>