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8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D4B95-E9DF-49D1-A540-A82AB9975DFF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DB3AB-50D8-42C3-B96A-935672A38F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896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B3AB-50D8-42C3-B96A-935672A38F3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2819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B3AB-50D8-42C3-B96A-935672A38F3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56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B3AB-50D8-42C3-B96A-935672A38F3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673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B3AB-50D8-42C3-B96A-935672A38F3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560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B3AB-50D8-42C3-B96A-935672A38F3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9693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B3AB-50D8-42C3-B96A-935672A38F3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349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DB3AB-50D8-42C3-B96A-935672A38F3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076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21.6.2012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Karel Čapek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88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Sci-fi drama, 3 dějství</a:t>
            </a:r>
          </a:p>
          <a:p>
            <a:r>
              <a:rPr lang="cs-CZ" dirty="0" smtClean="0"/>
              <a:t>1920</a:t>
            </a:r>
          </a:p>
          <a:p>
            <a:r>
              <a:rPr lang="cs-CZ" dirty="0" smtClean="0"/>
              <a:t>Ovlivněno první světovou válkou</a:t>
            </a:r>
          </a:p>
          <a:p>
            <a:r>
              <a:rPr lang="cs-CZ" dirty="0" smtClean="0"/>
              <a:t>Varování před špatným vlivem techniky na lidstvo</a:t>
            </a:r>
          </a:p>
          <a:p>
            <a:r>
              <a:rPr lang="cs-CZ" dirty="0" smtClean="0"/>
              <a:t>Slovo robot</a:t>
            </a:r>
          </a:p>
          <a:p>
            <a:r>
              <a:rPr lang="cs-CZ" dirty="0" smtClean="0"/>
              <a:t>Časová rovina 30 let</a:t>
            </a:r>
          </a:p>
          <a:p>
            <a:r>
              <a:rPr lang="cs-CZ" dirty="0" smtClean="0"/>
              <a:t>1977 </a:t>
            </a:r>
            <a:r>
              <a:rPr lang="cs-CZ" dirty="0" smtClean="0"/>
              <a:t>– opera od Zdeňka Blažka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970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Helena </a:t>
            </a:r>
            <a:r>
              <a:rPr lang="cs-CZ" dirty="0" smtClean="0"/>
              <a:t>Gloryová</a:t>
            </a:r>
          </a:p>
          <a:p>
            <a:r>
              <a:rPr lang="cs-CZ" dirty="0"/>
              <a:t>Zaměstnanci </a:t>
            </a:r>
            <a:r>
              <a:rPr lang="cs-CZ" dirty="0" smtClean="0"/>
              <a:t>továrny - 6</a:t>
            </a:r>
            <a:endParaRPr lang="cs-CZ" dirty="0" smtClean="0"/>
          </a:p>
          <a:p>
            <a:r>
              <a:rPr lang="cs-CZ" dirty="0" smtClean="0"/>
              <a:t>Ředitel Domin</a:t>
            </a:r>
          </a:p>
          <a:p>
            <a:r>
              <a:rPr lang="cs-CZ" dirty="0" smtClean="0"/>
              <a:t>Alquista</a:t>
            </a:r>
          </a:p>
          <a:p>
            <a:r>
              <a:rPr lang="cs-CZ" dirty="0" smtClean="0"/>
              <a:t>Dr. Gall</a:t>
            </a:r>
          </a:p>
          <a:p>
            <a:r>
              <a:rPr lang="cs-CZ" dirty="0" smtClean="0"/>
              <a:t>Robot </a:t>
            </a:r>
            <a:r>
              <a:rPr lang="cs-CZ" dirty="0" smtClean="0"/>
              <a:t>Primus</a:t>
            </a:r>
          </a:p>
          <a:p>
            <a:r>
              <a:rPr lang="cs-CZ" dirty="0" smtClean="0"/>
              <a:t>Robotka Helena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97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Továrna</a:t>
            </a:r>
          </a:p>
          <a:p>
            <a:r>
              <a:rPr lang="cs-CZ" dirty="0" smtClean="0"/>
              <a:t>Válka mezi roboty</a:t>
            </a:r>
          </a:p>
          <a:p>
            <a:r>
              <a:rPr lang="cs-CZ" dirty="0" smtClean="0"/>
              <a:t>Vyhlazení lidstva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87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"</a:t>
            </a:r>
            <a:r>
              <a:rPr lang="cs-CZ" dirty="0" smtClean="0"/>
              <a:t>Pardon</a:t>
            </a:r>
            <a:r>
              <a:rPr lang="cs-CZ" dirty="0"/>
              <a:t>, slečno Gloryová. Jste si tím jista, že mluvíte s Roboty? S kým jiným? Ti pánové jsou totiž lidé jako vy. Jako celá Evropa</a:t>
            </a:r>
            <a:r>
              <a:rPr lang="cs-CZ" dirty="0" smtClean="0"/>
              <a:t>”</a:t>
            </a:r>
          </a:p>
          <a:p>
            <a:r>
              <a:rPr lang="cs-CZ" dirty="0" smtClean="0"/>
              <a:t>“</a:t>
            </a:r>
            <a:r>
              <a:rPr lang="cs-CZ" dirty="0"/>
              <a:t>Vy se nebojíte smrti? Neznám, slečno Gloryová</a:t>
            </a:r>
            <a:r>
              <a:rPr lang="cs-CZ" dirty="0" smtClean="0"/>
              <a:t>.”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807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Jazykový rozbor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Zdůraznění– „rychleji, rychleji, pořád rychleji“</a:t>
            </a:r>
          </a:p>
          <a:p>
            <a:pPr lvl="0"/>
            <a:r>
              <a:rPr lang="cs-CZ" dirty="0"/>
              <a:t>Enumerace –  “mizerná, kramářská, špinavá”</a:t>
            </a:r>
          </a:p>
          <a:p>
            <a:pPr lvl="0"/>
            <a:r>
              <a:rPr lang="cs-CZ" dirty="0"/>
              <a:t>Oslovení – „paní Heleno“</a:t>
            </a:r>
          </a:p>
          <a:p>
            <a:pPr lvl="0"/>
            <a:r>
              <a:rPr lang="cs-CZ" dirty="0"/>
              <a:t>Apoziopeze – „Zatím to všechno běželo vlastní tíhou, rychleji, rychleji, pořád rychleji </a:t>
            </a:r>
            <a:r>
              <a:rPr lang="cs-CZ" dirty="0" smtClean="0"/>
              <a:t>-“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144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 descr="http://upload.wikimedia.org/wikipedia/commons/thumb/7/77/Gibel_sensatsii_RUR.jpg/220px-Gibel_sensatsii_RU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06659"/>
            <a:ext cx="3199825" cy="4392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upload.wikimedia.org/wikipedia/commons/thumb/5/56/R.U.R._by_Karel_%C4%8Capek_1939.jpg/220px-R.U.R._by_Karel_%C4%8Capek_193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369673"/>
            <a:ext cx="2808312" cy="4429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043608" y="5799147"/>
            <a:ext cx="3024336" cy="681554"/>
          </a:xfrm>
        </p:spPr>
        <p:txBody>
          <a:bodyPr/>
          <a:lstStyle/>
          <a:p>
            <a:r>
              <a:rPr lang="cs-CZ" dirty="0" smtClean="0"/>
              <a:t>1935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184068" y="5799147"/>
            <a:ext cx="3024336" cy="681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1939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66004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61</TotalTime>
  <Words>154</Words>
  <Application>Microsoft Office PowerPoint</Application>
  <PresentationFormat>Předvádění na obrazovce (4:3)</PresentationFormat>
  <Paragraphs>39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Austin</vt:lpstr>
      <vt:lpstr>RUR</vt:lpstr>
      <vt:lpstr>Informace</vt:lpstr>
      <vt:lpstr>Postavy</vt:lpstr>
      <vt:lpstr>Děj</vt:lpstr>
      <vt:lpstr>Ukázky</vt:lpstr>
      <vt:lpstr>Jazykový rozbor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RUR</dc:title>
  <cp:lastModifiedBy>Tomáš Jadrný</cp:lastModifiedBy>
  <cp:revision>6</cp:revision>
  <dcterms:modified xsi:type="dcterms:W3CDTF">2012-06-21T06:16:27Z</dcterms:modified>
</cp:coreProperties>
</file>